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6"/>
  </p:notesMasterIdLst>
  <p:sldIdLst>
    <p:sldId id="256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3" r:id="rId11"/>
    <p:sldId id="265" r:id="rId12"/>
    <p:sldId id="267" r:id="rId13"/>
    <p:sldId id="264" r:id="rId14"/>
    <p:sldId id="268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43AC59D-45FF-46E4-9B9E-7B39C5F2760F}">
          <p14:sldIdLst>
            <p14:sldId id="256"/>
            <p14:sldId id="257"/>
            <p14:sldId id="258"/>
            <p14:sldId id="266"/>
            <p14:sldId id="259"/>
            <p14:sldId id="260"/>
            <p14:sldId id="261"/>
            <p14:sldId id="262"/>
            <p14:sldId id="263"/>
            <p14:sldId id="265"/>
            <p14:sldId id="267"/>
            <p14:sldId id="26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FBB45-7765-42E3-9BA0-7F674B3910F0}" v="8" dt="2018-03-13T15:15:3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ta,Raja Srikar Karthik" userId="10030000A3448B48@LIVE.COM" providerId="AD" clId="Web-{D93FBB45-7765-42E3-9BA0-7F674B3910F0}"/>
    <pc:docChg chg="modSld">
      <pc:chgData name="Chinta,Raja Srikar Karthik" userId="10030000A3448B48@LIVE.COM" providerId="AD" clId="Web-{D93FBB45-7765-42E3-9BA0-7F674B3910F0}" dt="2018-03-13T15:15:42.886" v="11"/>
      <pc:docMkLst>
        <pc:docMk/>
      </pc:docMkLst>
      <pc:sldChg chg="modSp">
        <pc:chgData name="Chinta,Raja Srikar Karthik" userId="10030000A3448B48@LIVE.COM" providerId="AD" clId="Web-{D93FBB45-7765-42E3-9BA0-7F674B3910F0}" dt="2018-03-13T15:15:25.292" v="5"/>
        <pc:sldMkLst>
          <pc:docMk/>
          <pc:sldMk cId="3353313830" sldId="263"/>
        </pc:sldMkLst>
        <pc:spChg chg="mod">
          <ac:chgData name="Chinta,Raja Srikar Karthik" userId="10030000A3448B48@LIVE.COM" providerId="AD" clId="Web-{D93FBB45-7765-42E3-9BA0-7F674B3910F0}" dt="2018-03-13T15:15:25.292" v="5"/>
          <ac:spMkLst>
            <pc:docMk/>
            <pc:sldMk cId="3353313830" sldId="263"/>
            <ac:spMk id="7" creationId="{00000000-0000-0000-0000-000000000000}"/>
          </ac:spMkLst>
        </pc:spChg>
      </pc:sldChg>
      <pc:sldChg chg="modSp">
        <pc:chgData name="Chinta,Raja Srikar Karthik" userId="10030000A3448B48@LIVE.COM" providerId="AD" clId="Web-{D93FBB45-7765-42E3-9BA0-7F674B3910F0}" dt="2018-03-13T15:15:42.886" v="11"/>
        <pc:sldMkLst>
          <pc:docMk/>
          <pc:sldMk cId="1661270497" sldId="265"/>
        </pc:sldMkLst>
        <pc:spChg chg="mod">
          <ac:chgData name="Chinta,Raja Srikar Karthik" userId="10030000A3448B48@LIVE.COM" providerId="AD" clId="Web-{D93FBB45-7765-42E3-9BA0-7F674B3910F0}" dt="2018-03-13T15:15:42.886" v="11"/>
          <ac:spMkLst>
            <pc:docMk/>
            <pc:sldMk cId="1661270497" sldId="265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76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Shape 136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Shape 13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17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6" name="Shape 1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16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15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3" name="Shape 15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19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705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Shape 18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3" name="Shape 18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639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Shape 18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9" name="Shape 1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02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Shape 19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065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Shape 2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8" name="Shape 2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119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Shape 22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70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Shape 2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641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01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27155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ethue.com/hadoop-search-dynamic-search-dashboards-with-solr/" TargetMode="External"/><Relationship Id="rId2" Type="http://schemas.openxmlformats.org/officeDocument/2006/relationships/hyperlink" Target="https://www.cloudera.com/developers/get-started-with-hadoop-tutorial/exercise-5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ethue.com/search-dashboards/" TargetMode="External"/><Relationship Id="rId5" Type="http://schemas.openxmlformats.org/officeDocument/2006/relationships/hyperlink" Target="https://training-course-material.com/index.php?title=CCAH&amp;action=slide" TargetMode="External"/><Relationship Id="rId4" Type="http://schemas.openxmlformats.org/officeDocument/2006/relationships/hyperlink" Target="https://en.wikipedia.org/wiki/Apache_Sol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008700" y="287175"/>
            <a:ext cx="60204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dashboard with SOLR and HUE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4803225" y="3312631"/>
            <a:ext cx="4225875" cy="16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2000" u="sng"/>
              <a:t>Workshop 2-6 Ex 5</a:t>
            </a:r>
            <a:endParaRPr sz="2000" u="sng"/>
          </a:p>
          <a:p>
            <a:pPr marL="0" indent="0"/>
            <a:endParaRPr sz="2000" u="sng"/>
          </a:p>
          <a:p>
            <a:pPr marL="0" indent="0"/>
            <a:r>
              <a:rPr lang="en-GB" sz="2000"/>
              <a:t>Raja Srikar Karthik Chinta</a:t>
            </a:r>
            <a:endParaRPr sz="2000"/>
          </a:p>
          <a:p>
            <a:pPr marL="0" indent="0"/>
            <a:r>
              <a:rPr lang="en-GB" sz="2000"/>
              <a:t>Naveen Kumar </a:t>
            </a:r>
            <a:r>
              <a:rPr lang="en-GB" sz="2000" err="1"/>
              <a:t>Puvvada</a:t>
            </a:r>
            <a:r>
              <a:rPr lang="en-GB" sz="2000"/>
              <a:t> </a:t>
            </a:r>
            <a:endParaRPr sz="2000"/>
          </a:p>
          <a:p>
            <a:pPr marL="0" indent="0"/>
            <a:r>
              <a:rPr lang="en-GB" sz="2000" err="1"/>
              <a:t>Lakshman</a:t>
            </a:r>
            <a:r>
              <a:rPr lang="en-GB" sz="2000"/>
              <a:t> </a:t>
            </a:r>
            <a:r>
              <a:rPr lang="en-GB" sz="2000" err="1"/>
              <a:t>Pavan</a:t>
            </a:r>
            <a:r>
              <a:rPr lang="en-GB" sz="2000"/>
              <a:t> Kumar </a:t>
            </a:r>
            <a:r>
              <a:rPr lang="en-GB" sz="2000" err="1"/>
              <a:t>Vudutha</a:t>
            </a:r>
            <a:endParaRPr sz="200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663" y="2188787"/>
            <a:ext cx="3060673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674" y="1653588"/>
            <a:ext cx="2525375" cy="13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50" y="2988525"/>
            <a:ext cx="2703900" cy="203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958" y="1567550"/>
            <a:ext cx="7612500" cy="2911200"/>
          </a:xfrm>
        </p:spPr>
        <p:txBody>
          <a:bodyPr/>
          <a:lstStyle/>
          <a:p>
            <a:r>
              <a:rPr lang="en-US" sz="2000"/>
              <a:t>We have discussed briefly what </a:t>
            </a:r>
            <a:r>
              <a:rPr lang="en-US" sz="2000" err="1"/>
              <a:t>solr</a:t>
            </a:r>
            <a:r>
              <a:rPr lang="en-US" sz="2000"/>
              <a:t> is and how powerful the non SQL search engine is when it falls into clients hand.</a:t>
            </a:r>
          </a:p>
          <a:p>
            <a:r>
              <a:rPr lang="en-US" sz="2000"/>
              <a:t>We can create required dashboards in hue in a colorful and customized way.</a:t>
            </a:r>
          </a:p>
          <a:p>
            <a:r>
              <a:rPr lang="en-US" sz="2000"/>
              <a:t>We can embed various widgets in creating a dashboard as shown in our demo.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400800" y="4724400"/>
            <a:ext cx="2503192" cy="307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Raja </a:t>
            </a:r>
            <a:r>
              <a:rPr lang="en-GB" err="1">
                <a:solidFill>
                  <a:schemeClr val="bg1"/>
                </a:solidFill>
                <a:latin typeface="Lato" panose="020B0604020202020204" charset="0"/>
              </a:rPr>
              <a:t>Srikar</a:t>
            </a:r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 Karthik Chinta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0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hlinkClick r:id="rId2"/>
              </a:rPr>
              <a:t>https://www.cloudera.com/developers/get-started-with-hadoop-tutorial/exercise-5.html</a:t>
            </a:r>
            <a:endParaRPr lang="en-US" sz="2000"/>
          </a:p>
          <a:p>
            <a:r>
              <a:rPr lang="en-US" sz="2000">
                <a:hlinkClick r:id="rId3"/>
              </a:rPr>
              <a:t>http://gethue.com/hadoop-search-dynamic-search-dashboards-with-solr/</a:t>
            </a:r>
            <a:endParaRPr lang="en-US" sz="2000"/>
          </a:p>
          <a:p>
            <a:r>
              <a:rPr lang="en-US" sz="2000">
                <a:hlinkClick r:id="rId4"/>
              </a:rPr>
              <a:t>https://en.wikipedia.org/wiki/Apache_Solr</a:t>
            </a:r>
            <a:endParaRPr lang="en-US" sz="2000"/>
          </a:p>
          <a:p>
            <a:r>
              <a:rPr lang="en-US" sz="2000">
                <a:hlinkClick r:id="rId5"/>
              </a:rPr>
              <a:t>https://training-course-material.com/index.php?title=CCAH&amp;action=slide</a:t>
            </a:r>
            <a:endParaRPr lang="en-US" sz="2000"/>
          </a:p>
          <a:p>
            <a:r>
              <a:rPr lang="en-US" sz="2000">
                <a:hlinkClick r:id="rId6"/>
              </a:rPr>
              <a:t>http</a:t>
            </a:r>
            <a:r>
              <a:rPr lang="en-US" sz="2000">
                <a:hlinkClick r:id="rId6"/>
              </a:rPr>
              <a:t>://</a:t>
            </a:r>
            <a:r>
              <a:rPr lang="en-US" sz="2000">
                <a:hlinkClick r:id="rId6"/>
              </a:rPr>
              <a:t>gethue.com/search-dashboards/</a:t>
            </a:r>
            <a:endParaRPr lang="en-US" sz="2000"/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endParaRPr lang="en-US" sz="2000"/>
          </a:p>
          <a:p>
            <a:endParaRPr lang="en-US" sz="16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962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875" y="3554900"/>
            <a:ext cx="4214875" cy="9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12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8334" y="3226865"/>
            <a:ext cx="2765663" cy="12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513" y="867215"/>
            <a:ext cx="2127786" cy="3546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58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gif transparent for present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49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297499" y="1913237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000" b="1" err="1"/>
              <a:t>Solr</a:t>
            </a:r>
            <a:r>
              <a:rPr lang="en-US" sz="2000"/>
              <a:t> is an open source enterprise search platform, written in Java, from the </a:t>
            </a:r>
            <a:r>
              <a:rPr lang="en-US" sz="2000" b="1"/>
              <a:t>Apache </a:t>
            </a:r>
            <a:r>
              <a:rPr lang="en-US" sz="2000" b="1" err="1"/>
              <a:t>Lucene</a:t>
            </a:r>
            <a:r>
              <a:rPr lang="en-US" sz="2000"/>
              <a:t> project.</a:t>
            </a:r>
          </a:p>
          <a:p>
            <a:pPr marL="285750" indent="-285750">
              <a:spcAft>
                <a:spcPts val="1600"/>
              </a:spcAft>
            </a:pPr>
            <a:r>
              <a:rPr lang="en-US" sz="2000"/>
              <a:t>Its major features include full-text search, hit highlighting, faceted search, real-time indexing, dynamic clustering, database integration, NoSQL features</a:t>
            </a:r>
            <a:r>
              <a:rPr lang="en-US" sz="2000" baseline="30000"/>
              <a:t>  </a:t>
            </a:r>
            <a:r>
              <a:rPr lang="en-US" sz="2000"/>
              <a:t>and rich document (e.g., Word, PDF) handling.</a:t>
            </a:r>
          </a:p>
          <a:p>
            <a:pPr marL="285750" indent="-285750">
              <a:spcAft>
                <a:spcPts val="1600"/>
              </a:spcAft>
            </a:pPr>
            <a:endParaRPr sz="2000"/>
          </a:p>
        </p:txBody>
      </p:sp>
      <p:pic>
        <p:nvPicPr>
          <p:cNvPr id="4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2" y="0"/>
            <a:ext cx="2525375" cy="13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074203" y="15017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379367"/>
            <a:ext cx="7174958" cy="3283850"/>
          </a:xfrm>
        </p:spPr>
        <p:txBody>
          <a:bodyPr/>
          <a:lstStyle/>
          <a:p>
            <a:r>
              <a:rPr lang="en-US" sz="2000"/>
              <a:t>Hue is an open source Query Tool for browsing, querying and visualizing data with focus on SQL and Search.</a:t>
            </a:r>
          </a:p>
          <a:p>
            <a:endParaRPr lang="en-US" sz="2000"/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604" y="371138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2152700"/>
            <a:ext cx="7002318" cy="2904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1361" y="7837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18906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174958" cy="3283850"/>
          </a:xfrm>
        </p:spPr>
        <p:txBody>
          <a:bodyPr/>
          <a:lstStyle/>
          <a:p>
            <a:pPr marL="146050" indent="0">
              <a:buNone/>
            </a:pPr>
            <a:r>
              <a:rPr lang="en-US" sz="2000" u="sng"/>
              <a:t>Features</a:t>
            </a:r>
          </a:p>
          <a:p>
            <a:r>
              <a:rPr lang="en-US" sz="2000"/>
              <a:t>Editors for Hive, Impala, Pig, </a:t>
            </a:r>
            <a:r>
              <a:rPr lang="en-US" sz="2000" err="1"/>
              <a:t>MapReduce</a:t>
            </a:r>
            <a:r>
              <a:rPr lang="en-US" sz="2000"/>
              <a:t>, Spark and any SQL like MySQL, Oracle, </a:t>
            </a:r>
            <a:r>
              <a:rPr lang="en-US" sz="2000" err="1"/>
              <a:t>SparkSQL</a:t>
            </a:r>
            <a:r>
              <a:rPr lang="en-US" sz="2000"/>
              <a:t>, </a:t>
            </a:r>
            <a:r>
              <a:rPr lang="en-US" sz="2000" err="1"/>
              <a:t>Solr</a:t>
            </a:r>
            <a:r>
              <a:rPr lang="en-US" sz="2000"/>
              <a:t> SQL, Phoenix and more.</a:t>
            </a:r>
          </a:p>
          <a:p>
            <a:r>
              <a:rPr lang="en-US" sz="2000"/>
              <a:t>Dashboards to dynamically interact and visualize data with </a:t>
            </a:r>
            <a:r>
              <a:rPr lang="en-US" sz="2000" err="1"/>
              <a:t>Solr</a:t>
            </a:r>
            <a:r>
              <a:rPr lang="en-US" sz="2000"/>
              <a:t> or SQL.</a:t>
            </a:r>
          </a:p>
          <a:p>
            <a:r>
              <a:rPr lang="en-US" sz="2000"/>
              <a:t>Scheduler of jobs and workflows.</a:t>
            </a:r>
          </a:p>
          <a:p>
            <a:r>
              <a:rPr lang="en-US" sz="2000"/>
              <a:t>Browsers for Jobs, HDFS, S3 files, SQL Tables, Indexes, </a:t>
            </a:r>
            <a:r>
              <a:rPr lang="en-US" sz="2000" err="1"/>
              <a:t>Git</a:t>
            </a:r>
            <a:r>
              <a:rPr lang="en-US" sz="2000"/>
              <a:t> files, Sentry permissions, </a:t>
            </a:r>
            <a:r>
              <a:rPr lang="en-US" sz="2000" err="1"/>
              <a:t>Sqoop</a:t>
            </a:r>
            <a:r>
              <a:rPr lang="en-US" sz="2000"/>
              <a:t> and more.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63604" y="371138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074203" y="65678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521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6" name="01pie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567550"/>
            <a:ext cx="7363211" cy="3433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924" y="1567550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Pie Chart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1361" y="67253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Naveen Kumar Puvvada</a:t>
            </a:r>
          </a:p>
        </p:txBody>
      </p:sp>
    </p:spTree>
    <p:extLst>
      <p:ext uri="{BB962C8B-B14F-4D97-AF65-F5344CB8AC3E}">
        <p14:creationId xmlns:p14="http://schemas.microsoft.com/office/powerpoint/2010/main" val="219590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" name="02bar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496940"/>
            <a:ext cx="7383456" cy="3443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Bar Chart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Line Chart</a:t>
            </a:r>
          </a:p>
        </p:txBody>
      </p:sp>
      <p:pic>
        <p:nvPicPr>
          <p:cNvPr id="6" name="03linech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567549"/>
            <a:ext cx="7482567" cy="3489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439" y="467837"/>
            <a:ext cx="3757961" cy="914100"/>
          </a:xfrm>
        </p:spPr>
        <p:txBody>
          <a:bodyPr/>
          <a:lstStyle/>
          <a:p>
            <a:r>
              <a:rPr lang="en-US" sz="4800"/>
              <a:t>Dashboard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67837"/>
            <a:ext cx="3060673" cy="7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0" y="1567550"/>
            <a:ext cx="129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Facets</a:t>
            </a:r>
          </a:p>
        </p:txBody>
      </p:sp>
      <p:pic>
        <p:nvPicPr>
          <p:cNvPr id="7" name="06Fac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381937"/>
            <a:ext cx="7521802" cy="3507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1585" y="16006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Pavan</a:t>
            </a:r>
            <a:r>
              <a:rPr lang="en-US">
                <a:solidFill>
                  <a:schemeClr val="bg1"/>
                </a:solidFill>
                <a:latin typeface="Lato" panose="020B0604020202020204" charset="0"/>
              </a:rPr>
              <a:t> Kumar </a:t>
            </a:r>
            <a:r>
              <a:rPr lang="en-US" err="1">
                <a:solidFill>
                  <a:schemeClr val="bg1"/>
                </a:solidFill>
                <a:latin typeface="Lato" panose="020B0604020202020204" charset="0"/>
              </a:rPr>
              <a:t>Vudutha</a:t>
            </a:r>
            <a:endParaRPr lang="en-US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2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4119934"/>
            <a:ext cx="3757961" cy="914100"/>
          </a:xfrm>
        </p:spPr>
        <p:txBody>
          <a:bodyPr/>
          <a:lstStyle/>
          <a:p>
            <a:pPr algn="ctr"/>
            <a:r>
              <a:rPr lang="en-US" sz="4800"/>
              <a:t>Demo</a:t>
            </a:r>
          </a:p>
        </p:txBody>
      </p:sp>
      <p:pic>
        <p:nvPicPr>
          <p:cNvPr id="4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3900" y="333971"/>
            <a:ext cx="6144700" cy="14059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9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06" y="2370471"/>
            <a:ext cx="3743709" cy="174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98292" y="1913421"/>
            <a:ext cx="3757961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/>
              <a:t>with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9850" y="4723783"/>
            <a:ext cx="2396867" cy="307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Raja </a:t>
            </a:r>
            <a:r>
              <a:rPr lang="en-GB" err="1">
                <a:solidFill>
                  <a:schemeClr val="bg1"/>
                </a:solidFill>
                <a:latin typeface="Lato" panose="020B0604020202020204" charset="0"/>
              </a:rPr>
              <a:t>Srikar</a:t>
            </a:r>
            <a:r>
              <a:rPr lang="en-GB">
                <a:solidFill>
                  <a:schemeClr val="bg1"/>
                </a:solidFill>
                <a:latin typeface="Lato" panose="020B0604020202020204" charset="0"/>
              </a:rPr>
              <a:t> Karthik Chinta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1383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171</Words>
  <Application>Microsoft Office PowerPoint</Application>
  <PresentationFormat>On-screen Show (16:9)</PresentationFormat>
  <Paragraphs>57</Paragraphs>
  <Slides>13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Lato</vt:lpstr>
      <vt:lpstr>Montserrat</vt:lpstr>
      <vt:lpstr>Focus</vt:lpstr>
      <vt:lpstr>1_Focus</vt:lpstr>
      <vt:lpstr>Interactive dashboard with SOLR and HUE</vt:lpstr>
      <vt:lpstr>PowerPoint Presentation</vt:lpstr>
      <vt:lpstr>PowerPoint Presentation</vt:lpstr>
      <vt:lpstr>PowerPoint Presentation</vt:lpstr>
      <vt:lpstr>Dashboard</vt:lpstr>
      <vt:lpstr>Dashboard</vt:lpstr>
      <vt:lpstr>Dashboard</vt:lpstr>
      <vt:lpstr>Dashboard</vt:lpstr>
      <vt:lpstr>Demo</vt:lpstr>
      <vt:lpstr>Summary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dashboard with SOLR and HUE</dc:title>
  <dc:creator>Chinta,Raja Srikar Karthik</dc:creator>
  <cp:lastModifiedBy>Chinta,Raja Srikar Karthik</cp:lastModifiedBy>
  <cp:revision>3</cp:revision>
  <dcterms:modified xsi:type="dcterms:W3CDTF">2018-03-14T14:01:15Z</dcterms:modified>
</cp:coreProperties>
</file>